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8" r:id="rId4"/>
    <p:sldId id="261" r:id="rId5"/>
    <p:sldId id="260" r:id="rId6"/>
    <p:sldId id="262" r:id="rId7"/>
    <p:sldId id="257" r:id="rId8"/>
    <p:sldId id="259" r:id="rId9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42F"/>
    <a:srgbClr val="018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8"/>
  </p:normalViewPr>
  <p:slideViewPr>
    <p:cSldViewPr snapToGrid="0">
      <p:cViewPr varScale="1">
        <p:scale>
          <a:sx n="65" d="100"/>
          <a:sy n="65" d="100"/>
        </p:scale>
        <p:origin x="17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38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22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10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66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72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4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91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74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48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56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EF64-D1B3-C14D-A56B-E9D215B26AF6}" type="datetimeFigureOut">
              <a:rPr lang="pt-BR" smtClean="0"/>
              <a:t>02/07/2024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AE87-F21E-6A4D-ABD8-9D17E9E28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2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5E18D3CE-E854-2C97-80D3-07F6762A7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944"/>
          <a:stretch/>
        </p:blipFill>
        <p:spPr>
          <a:xfrm>
            <a:off x="0" y="5756856"/>
            <a:ext cx="6858000" cy="11011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59DB48A-2252-72E9-53F6-3A5D5D2EB68D}"/>
              </a:ext>
            </a:extLst>
          </p:cNvPr>
          <p:cNvSpPr txBox="1"/>
          <p:nvPr/>
        </p:nvSpPr>
        <p:spPr>
          <a:xfrm>
            <a:off x="579549" y="553792"/>
            <a:ext cx="56924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18342"/>
                </a:solidFill>
                <a:latin typeface="Trebuchet MS" panose="020B0703020202090204" pitchFamily="34" charset="0"/>
              </a:rPr>
              <a:t>COMO INSERIR SUA FOTO?</a:t>
            </a:r>
          </a:p>
          <a:p>
            <a:r>
              <a:rPr lang="pt-BR" sz="3600" b="1" dirty="0">
                <a:solidFill>
                  <a:srgbClr val="FDC42F"/>
                </a:solidFill>
                <a:latin typeface="Trebuchet MS" panose="020B0703020202090204" pitchFamily="34" charset="0"/>
              </a:rPr>
              <a:t>—</a:t>
            </a:r>
            <a:endParaRPr lang="pt-BR" dirty="0">
              <a:solidFill>
                <a:srgbClr val="018342"/>
              </a:solidFill>
              <a:latin typeface="Trebuchet MS" panose="020B0703020202090204" pitchFamily="34" charset="0"/>
            </a:endParaRPr>
          </a:p>
          <a:p>
            <a:r>
              <a:rPr lang="pt-BR" sz="2000" b="1" dirty="0">
                <a:solidFill>
                  <a:srgbClr val="018342"/>
                </a:solidFill>
                <a:latin typeface="Trebuchet MS" panose="020B0703020202090204" pitchFamily="34" charset="0"/>
              </a:rPr>
              <a:t>1</a:t>
            </a:r>
            <a:r>
              <a:rPr lang="pt-BR" dirty="0">
                <a:solidFill>
                  <a:srgbClr val="018342"/>
                </a:solidFill>
                <a:latin typeface="Trebuchet MS" panose="020B0703020202090204" pitchFamily="34" charset="0"/>
              </a:rPr>
              <a:t> – Abra o arquivo no Power Point. Em seguida, na barra superior, clique em Inserir &gt; Imagens &gt; Este dispositivo. Busque em seu computador a foto que deseja utilizar.  Ao encontrá-la, aperte no botão inserir. </a:t>
            </a:r>
          </a:p>
          <a:p>
            <a:endParaRPr lang="pt-BR" dirty="0">
              <a:solidFill>
                <a:srgbClr val="018342"/>
              </a:solidFill>
              <a:latin typeface="Trebuchet MS" panose="020B0703020202090204" pitchFamily="34" charset="0"/>
            </a:endParaRPr>
          </a:p>
          <a:p>
            <a:r>
              <a:rPr lang="pt-BR" sz="2000" b="1" dirty="0">
                <a:solidFill>
                  <a:srgbClr val="018342"/>
                </a:solidFill>
                <a:latin typeface="Trebuchet MS" panose="020B0703020202090204" pitchFamily="34" charset="0"/>
              </a:rPr>
              <a:t>2</a:t>
            </a:r>
            <a:r>
              <a:rPr lang="pt-BR" dirty="0">
                <a:solidFill>
                  <a:srgbClr val="018342"/>
                </a:solidFill>
                <a:latin typeface="Trebuchet MS" panose="020B0703020202090204" pitchFamily="34" charset="0"/>
              </a:rPr>
              <a:t> – Clique em cima da foto com o botão direto do mouse e selecione a opção "enviar para trás". Ajuste a imagem dentro da borda. Agora, salve o arquivo na extensão JPG. </a:t>
            </a:r>
          </a:p>
          <a:p>
            <a:r>
              <a:rPr lang="pt-BR" dirty="0">
                <a:solidFill>
                  <a:srgbClr val="018342"/>
                </a:solidFill>
                <a:latin typeface="Trebuchet MS" panose="020B0703020202090204" pitchFamily="34" charset="0"/>
              </a:rPr>
              <a:t> </a:t>
            </a:r>
          </a:p>
          <a:p>
            <a:r>
              <a:rPr lang="pt-BR" sz="2000" b="1" dirty="0">
                <a:solidFill>
                  <a:srgbClr val="018342"/>
                </a:solidFill>
                <a:latin typeface="Trebuchet MS" panose="020B0703020202090204" pitchFamily="34" charset="0"/>
              </a:rPr>
              <a:t>3</a:t>
            </a:r>
            <a:r>
              <a:rPr lang="pt-BR" dirty="0">
                <a:solidFill>
                  <a:srgbClr val="018342"/>
                </a:solidFill>
                <a:latin typeface="Trebuchet MS" panose="020B0703020202090204" pitchFamily="34" charset="0"/>
              </a:rPr>
              <a:t> – Pronto! Você já pode guardar essa lembrança e também compartilhar no LinkedIn com sua rede. </a:t>
            </a:r>
          </a:p>
        </p:txBody>
      </p:sp>
    </p:spTree>
    <p:extLst>
      <p:ext uri="{BB962C8B-B14F-4D97-AF65-F5344CB8AC3E}">
        <p14:creationId xmlns:p14="http://schemas.microsoft.com/office/powerpoint/2010/main" val="330168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59DB48A-2252-72E9-53F6-3A5D5D2EB68D}"/>
              </a:ext>
            </a:extLst>
          </p:cNvPr>
          <p:cNvSpPr txBox="1"/>
          <p:nvPr/>
        </p:nvSpPr>
        <p:spPr>
          <a:xfrm>
            <a:off x="579549" y="225426"/>
            <a:ext cx="56924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18342"/>
                </a:solidFill>
                <a:latin typeface="Trebuchet MS" panose="020B0703020202090204" pitchFamily="34" charset="0"/>
              </a:rPr>
              <a:t>EXEMPLO</a:t>
            </a:r>
          </a:p>
          <a:p>
            <a:r>
              <a:rPr lang="pt-BR" sz="3600" b="1" dirty="0">
                <a:solidFill>
                  <a:srgbClr val="FDC42F"/>
                </a:solidFill>
                <a:latin typeface="Trebuchet MS" panose="020B0703020202090204" pitchFamily="34" charset="0"/>
              </a:rPr>
              <a:t>—</a:t>
            </a:r>
            <a:endParaRPr lang="pt-BR" dirty="0">
              <a:solidFill>
                <a:srgbClr val="018342"/>
              </a:solidFill>
              <a:latin typeface="Trebuchet MS" panose="020B0703020202090204" pitchFamily="34" charset="0"/>
            </a:endParaRP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5E18D3CE-E854-2C97-80D3-07F6762A7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944"/>
          <a:stretch/>
        </p:blipFill>
        <p:spPr>
          <a:xfrm>
            <a:off x="0" y="5756856"/>
            <a:ext cx="6858000" cy="1101144"/>
          </a:xfrm>
          <a:prstGeom prst="rect">
            <a:avLst/>
          </a:prstGeom>
        </p:spPr>
      </p:pic>
      <p:pic>
        <p:nvPicPr>
          <p:cNvPr id="5" name="Imagem 4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0205715-D379-CD61-C849-8A4F758D5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06" y="794813"/>
            <a:ext cx="5191148" cy="51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AFEC20D-922B-FA53-1982-C5BA768B8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8" y="-146072"/>
            <a:ext cx="6800872" cy="68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3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Logotipo&#10;&#10;Descrição gerada automaticamente">
            <a:extLst>
              <a:ext uri="{FF2B5EF4-FFF2-40B4-BE49-F238E27FC236}">
                <a16:creationId xmlns:a16="http://schemas.microsoft.com/office/drawing/2014/main" id="{B16E7EC1-BD6C-B0F9-B888-71A6C09B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8" y="-155564"/>
            <a:ext cx="6813572" cy="68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1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A86A0956-DA06-8652-F064-0CEEAB76B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8" y="-152400"/>
            <a:ext cx="6800872" cy="68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3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, Logotipo&#10;&#10;Descrição gerada automaticamente">
            <a:extLst>
              <a:ext uri="{FF2B5EF4-FFF2-40B4-BE49-F238E27FC236}">
                <a16:creationId xmlns:a16="http://schemas.microsoft.com/office/drawing/2014/main" id="{153266F7-D631-1A23-D491-7E7E5A64B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8" y="-155564"/>
            <a:ext cx="6813572" cy="68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4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, Logotipo&#10;&#10;Descrição gerada automaticamente">
            <a:extLst>
              <a:ext uri="{FF2B5EF4-FFF2-40B4-BE49-F238E27FC236}">
                <a16:creationId xmlns:a16="http://schemas.microsoft.com/office/drawing/2014/main" id="{EA967A53-21A1-410C-CF64-29A0799B7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8" y="-146072"/>
            <a:ext cx="6800872" cy="68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4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, Logotipo&#10;&#10;Descrição gerada automaticamente">
            <a:extLst>
              <a:ext uri="{FF2B5EF4-FFF2-40B4-BE49-F238E27FC236}">
                <a16:creationId xmlns:a16="http://schemas.microsoft.com/office/drawing/2014/main" id="{5092FB45-5D4B-A240-DBAE-8566D11D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8" y="-146072"/>
            <a:ext cx="6800872" cy="68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3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109</Words>
  <Application>Microsoft Office PowerPoint</Application>
  <PresentationFormat>Personalizar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Mila Cavancanti</dc:creator>
  <cp:lastModifiedBy>Sandra Araujo da Silva</cp:lastModifiedBy>
  <cp:revision>10</cp:revision>
  <dcterms:created xsi:type="dcterms:W3CDTF">2023-04-28T04:42:36Z</dcterms:created>
  <dcterms:modified xsi:type="dcterms:W3CDTF">2024-07-02T18:52:50Z</dcterms:modified>
</cp:coreProperties>
</file>